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33856C-6D29-46A4-A106-AFE34D9B525B}" type="datetimeFigureOut">
              <a:rPr lang="en-GB" smtClean="0"/>
              <a:t>24/09/2014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58F139-31B9-4E79-9205-3492682DF1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5633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58F139-31B9-4E79-9205-3492682DF13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8043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58F139-31B9-4E79-9205-3492682DF13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28528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58F139-31B9-4E79-9205-3492682DF13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9348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88DA-83BF-4F39-8649-D1DBC946F80F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082D7-05A4-4E54-81B4-486782865B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88DA-83BF-4F39-8649-D1DBC946F80F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082D7-05A4-4E54-81B4-486782865B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88DA-83BF-4F39-8649-D1DBC946F80F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082D7-05A4-4E54-81B4-486782865B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88DA-83BF-4F39-8649-D1DBC946F80F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082D7-05A4-4E54-81B4-486782865B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88DA-83BF-4F39-8649-D1DBC946F80F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082D7-05A4-4E54-81B4-486782865B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88DA-83BF-4F39-8649-D1DBC946F80F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082D7-05A4-4E54-81B4-486782865B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88DA-83BF-4F39-8649-D1DBC946F80F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082D7-05A4-4E54-81B4-486782865B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88DA-83BF-4F39-8649-D1DBC946F80F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082D7-05A4-4E54-81B4-486782865B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88DA-83BF-4F39-8649-D1DBC946F80F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082D7-05A4-4E54-81B4-486782865B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88DA-83BF-4F39-8649-D1DBC946F80F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082D7-05A4-4E54-81B4-486782865B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88DA-83BF-4F39-8649-D1DBC946F80F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082D7-05A4-4E54-81B4-486782865B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F88DA-83BF-4F39-8649-D1DBC946F80F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082D7-05A4-4E54-81B4-486782865B1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7772400" cy="144015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nl-BE" dirty="0" smtClean="0">
                <a:latin typeface="Arial Black" pitchFamily="34" charset="0"/>
              </a:rPr>
              <a:t>WORKMATE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636912"/>
            <a:ext cx="6400800" cy="324036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nl-BE" sz="4000" b="1" dirty="0" smtClean="0">
                <a:solidFill>
                  <a:srgbClr val="FF0000"/>
                </a:solidFill>
              </a:rPr>
              <a:t>Aanpassing onderdeel!</a:t>
            </a:r>
          </a:p>
          <a:p>
            <a:r>
              <a:rPr lang="nl-BE" sz="4000" b="1" u="sng" dirty="0" smtClean="0">
                <a:solidFill>
                  <a:schemeClr val="tx1"/>
                </a:solidFill>
              </a:rPr>
              <a:t>blok achter + moer</a:t>
            </a:r>
          </a:p>
          <a:p>
            <a:pPr algn="l">
              <a:buFont typeface="Arial" pitchFamily="34" charset="0"/>
              <a:buChar char="•"/>
            </a:pPr>
            <a:r>
              <a:rPr lang="nl-BE" sz="1800" b="1" dirty="0" smtClean="0">
                <a:solidFill>
                  <a:schemeClr val="tx1"/>
                </a:solidFill>
              </a:rPr>
              <a:t> Van 2 onderdelen naar 1</a:t>
            </a:r>
          </a:p>
          <a:p>
            <a:pPr algn="l">
              <a:buFont typeface="Arial" pitchFamily="34" charset="0"/>
              <a:buChar char="•"/>
            </a:pPr>
            <a:r>
              <a:rPr lang="nl-BE" sz="1800" b="1" dirty="0" smtClean="0">
                <a:solidFill>
                  <a:schemeClr val="tx1"/>
                </a:solidFill>
              </a:rPr>
              <a:t> Oude versie (2 aparte onderdelen) is niet meer leverbaar</a:t>
            </a:r>
          </a:p>
          <a:p>
            <a:pPr algn="l">
              <a:buFont typeface="Arial" pitchFamily="34" charset="0"/>
              <a:buChar char="•"/>
            </a:pPr>
            <a:r>
              <a:rPr lang="nl-BE" sz="1800" b="1" dirty="0" smtClean="0">
                <a:solidFill>
                  <a:schemeClr val="tx1"/>
                </a:solidFill>
              </a:rPr>
              <a:t> Vervangen door nieuwe versie (1 onderdeel)</a:t>
            </a:r>
          </a:p>
          <a:p>
            <a:pPr algn="l">
              <a:buFont typeface="Arial" pitchFamily="34" charset="0"/>
              <a:buChar char="•"/>
            </a:pPr>
            <a:r>
              <a:rPr lang="nl-BE" sz="1800" b="1" dirty="0">
                <a:solidFill>
                  <a:schemeClr val="tx1"/>
                </a:solidFill>
              </a:rPr>
              <a:t> </a:t>
            </a:r>
            <a:r>
              <a:rPr lang="nl-BE" sz="1800" b="1" dirty="0" smtClean="0">
                <a:solidFill>
                  <a:schemeClr val="tx1"/>
                </a:solidFill>
              </a:rPr>
              <a:t>Nieuwe versie te gebruiken voor oude en nieuwe workmates</a:t>
            </a:r>
          </a:p>
          <a:p>
            <a:pPr algn="l">
              <a:buFont typeface="Arial" pitchFamily="34" charset="0"/>
              <a:buChar char="•"/>
            </a:pPr>
            <a:endParaRPr lang="nl-BE" sz="1800" b="1" dirty="0" smtClean="0">
              <a:solidFill>
                <a:schemeClr val="tx1"/>
              </a:solidFill>
            </a:endParaRPr>
          </a:p>
          <a:p>
            <a:r>
              <a:rPr lang="nl-BE" sz="1800" b="1" dirty="0" smtClean="0">
                <a:solidFill>
                  <a:schemeClr val="tx1"/>
                </a:solidFill>
              </a:rPr>
              <a:t>Meer info op volgende pagina’s</a:t>
            </a:r>
          </a:p>
          <a:p>
            <a:endParaRPr lang="nl-BE" sz="1800" b="1" dirty="0" smtClean="0">
              <a:solidFill>
                <a:schemeClr val="tx1"/>
              </a:solidFill>
            </a:endParaRPr>
          </a:p>
          <a:p>
            <a:endParaRPr lang="nl-BE" sz="1800" b="1" dirty="0" smtClean="0">
              <a:solidFill>
                <a:schemeClr val="tx1"/>
              </a:solidFill>
            </a:endParaRPr>
          </a:p>
          <a:p>
            <a:endParaRPr lang="nl-BE" sz="1800" b="1" dirty="0" smtClean="0">
              <a:solidFill>
                <a:schemeClr val="tx1"/>
              </a:solidFill>
            </a:endParaRPr>
          </a:p>
          <a:p>
            <a:endParaRPr lang="en-US" sz="1400" b="1" u="sng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nl-BE" sz="3600" dirty="0" smtClean="0"/>
              <a:t>Oude versie </a:t>
            </a:r>
            <a:r>
              <a:rPr lang="nl-BE" sz="3600" dirty="0" smtClean="0">
                <a:sym typeface="Wingdings" pitchFamily="2" charset="2"/>
              </a:rPr>
              <a:t></a:t>
            </a:r>
            <a:r>
              <a:rPr lang="nl-BE" sz="3600" dirty="0" smtClean="0">
                <a:solidFill>
                  <a:srgbClr val="FF0000"/>
                </a:solidFill>
              </a:rPr>
              <a:t>niet meer van toepassing!</a:t>
            </a:r>
            <a:endParaRPr lang="en-US" sz="3600" dirty="0"/>
          </a:p>
        </p:txBody>
      </p:sp>
      <p:pic>
        <p:nvPicPr>
          <p:cNvPr id="1026" name="Picture 2" descr="G:\After Sales\SF.COM\Workmate FAQ\foto\IMG_4640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9866" y="4221088"/>
            <a:ext cx="2438398" cy="1828799"/>
          </a:xfrm>
          <a:prstGeom prst="rect">
            <a:avLst/>
          </a:prstGeom>
          <a:ln w="3175" cap="sq">
            <a:solidFill>
              <a:schemeClr val="tx1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Picture 6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20272" y="1700808"/>
            <a:ext cx="1695450" cy="2324100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TextBox 8"/>
          <p:cNvSpPr txBox="1"/>
          <p:nvPr/>
        </p:nvSpPr>
        <p:spPr>
          <a:xfrm>
            <a:off x="395536" y="1556792"/>
            <a:ext cx="4680520" cy="1585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700" b="1" u="sng" dirty="0" smtClean="0"/>
              <a:t>Workmate VROEGER: </a:t>
            </a:r>
          </a:p>
          <a:p>
            <a:r>
              <a:rPr lang="nl-BE" sz="1600" dirty="0"/>
              <a:t>B</a:t>
            </a:r>
            <a:r>
              <a:rPr lang="nl-BE" sz="1600" dirty="0" smtClean="0"/>
              <a:t>lok </a:t>
            </a:r>
            <a:r>
              <a:rPr lang="nl-BE" sz="1600" dirty="0" smtClean="0"/>
              <a:t>achter (nr.33) en moer (nr.24, nr.13) </a:t>
            </a:r>
          </a:p>
          <a:p>
            <a:r>
              <a:rPr lang="nl-BE" sz="1600" dirty="0" smtClean="0">
                <a:sym typeface="Wingdings" pitchFamily="2" charset="2"/>
              </a:rPr>
              <a:t> </a:t>
            </a:r>
            <a:r>
              <a:rPr lang="nl-BE" sz="1600" dirty="0" smtClean="0"/>
              <a:t>aparte onderdelen. </a:t>
            </a:r>
          </a:p>
          <a:p>
            <a:r>
              <a:rPr lang="nl-BE" sz="1600" dirty="0" smtClean="0"/>
              <a:t>Foto: vroegere blokje zonder moer.</a:t>
            </a:r>
          </a:p>
          <a:p>
            <a:r>
              <a:rPr lang="nl-BE" sz="1600" u="sng" dirty="0" smtClean="0">
                <a:solidFill>
                  <a:srgbClr val="FF0000"/>
                </a:solidFill>
              </a:rPr>
              <a:t>Dit aparte blokje en aparte moer zijn niet meer leverbaar en zijn aangepast (zie nieuwe versie</a:t>
            </a:r>
            <a:r>
              <a:rPr lang="nl-BE" sz="1600" u="sng" dirty="0" smtClean="0">
                <a:solidFill>
                  <a:srgbClr val="FF0000"/>
                </a:solidFill>
              </a:rPr>
              <a:t>).</a:t>
            </a:r>
            <a:endParaRPr lang="en-US" dirty="0"/>
          </a:p>
        </p:txBody>
      </p:sp>
      <p:pic>
        <p:nvPicPr>
          <p:cNvPr id="10" name="Picture 9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20072" y="1700808"/>
            <a:ext cx="1638300" cy="1666875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6" cstate="print">
            <a:lum bright="-20000"/>
          </a:blip>
          <a:srcRect/>
          <a:stretch>
            <a:fillRect/>
          </a:stretch>
        </p:blipFill>
        <p:spPr bwMode="auto">
          <a:xfrm>
            <a:off x="467544" y="3326791"/>
            <a:ext cx="2376264" cy="3342569"/>
          </a:xfrm>
          <a:prstGeom prst="rect">
            <a:avLst/>
          </a:prstGeom>
          <a:ln w="3175" cap="sq">
            <a:solidFill>
              <a:schemeClr val="tx1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2" name="Oval 11"/>
          <p:cNvSpPr/>
          <p:nvPr/>
        </p:nvSpPr>
        <p:spPr>
          <a:xfrm>
            <a:off x="2051720" y="4509120"/>
            <a:ext cx="648072" cy="43204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2051720" y="6309320"/>
            <a:ext cx="648072" cy="36004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 cstate="print">
            <a:lum bright="-20000"/>
          </a:blip>
          <a:srcRect/>
          <a:stretch>
            <a:fillRect/>
          </a:stretch>
        </p:blipFill>
        <p:spPr bwMode="auto">
          <a:xfrm>
            <a:off x="467544" y="3284984"/>
            <a:ext cx="2448272" cy="3456383"/>
          </a:xfrm>
          <a:prstGeom prst="rect">
            <a:avLst/>
          </a:prstGeom>
          <a:ln w="3175" cap="sq">
            <a:solidFill>
              <a:schemeClr val="tx1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nl-BE" sz="3600" dirty="0" smtClean="0"/>
              <a:t>Nieuwe versie </a:t>
            </a:r>
            <a:r>
              <a:rPr lang="nl-BE" sz="3600" dirty="0" smtClean="0">
                <a:sym typeface="Wingdings" pitchFamily="2" charset="2"/>
              </a:rPr>
              <a:t> </a:t>
            </a:r>
            <a:r>
              <a:rPr lang="nl-BE" sz="3600" dirty="0" smtClean="0">
                <a:solidFill>
                  <a:srgbClr val="009900"/>
                </a:solidFill>
              </a:rPr>
              <a:t>van toepassing!</a:t>
            </a:r>
            <a:endParaRPr lang="en-US" sz="3600" dirty="0"/>
          </a:p>
        </p:txBody>
      </p:sp>
      <p:pic>
        <p:nvPicPr>
          <p:cNvPr id="2050" name="Picture 2" descr="G:\After Sales\SF.COM\Workmate FAQ\foto\IMG_4635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11960" y="3789040"/>
            <a:ext cx="2592288" cy="1944216"/>
          </a:xfrm>
          <a:prstGeom prst="rect">
            <a:avLst/>
          </a:prstGeom>
          <a:ln w="3175" cap="sq">
            <a:solidFill>
              <a:schemeClr val="tx1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51" name="Picture 3" descr="G:\After Sales\SF.COM\Workmate FAQ\foto\IMG_4638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48264" y="3789040"/>
            <a:ext cx="1440160" cy="1080120"/>
          </a:xfrm>
          <a:prstGeom prst="rect">
            <a:avLst/>
          </a:prstGeom>
          <a:ln w="3175" cap="sq">
            <a:solidFill>
              <a:schemeClr val="tx1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32040" y="1556792"/>
            <a:ext cx="1771650" cy="1562100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Picture 6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04248" y="1556792"/>
            <a:ext cx="1944216" cy="1584176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2" name="TextBox 11"/>
          <p:cNvSpPr txBox="1"/>
          <p:nvPr/>
        </p:nvSpPr>
        <p:spPr>
          <a:xfrm>
            <a:off x="395536" y="1556792"/>
            <a:ext cx="4464496" cy="1585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700" b="1" u="sng" dirty="0" smtClean="0"/>
              <a:t>Workmate NU:</a:t>
            </a:r>
          </a:p>
          <a:p>
            <a:r>
              <a:rPr lang="nl-BE" sz="1600" dirty="0"/>
              <a:t>B</a:t>
            </a:r>
            <a:r>
              <a:rPr lang="nl-BE" sz="1600" dirty="0" smtClean="0"/>
              <a:t>lok </a:t>
            </a:r>
            <a:r>
              <a:rPr lang="nl-BE" sz="1600" dirty="0" smtClean="0"/>
              <a:t>achter en moer (nr.25,nr.132) </a:t>
            </a:r>
          </a:p>
          <a:p>
            <a:r>
              <a:rPr lang="nl-BE" sz="1600" dirty="0" smtClean="0">
                <a:sym typeface="Wingdings" pitchFamily="2" charset="2"/>
              </a:rPr>
              <a:t> </a:t>
            </a:r>
            <a:r>
              <a:rPr lang="nl-BE" sz="1600" dirty="0" smtClean="0"/>
              <a:t>éénzelfde onderdeel</a:t>
            </a:r>
          </a:p>
          <a:p>
            <a:r>
              <a:rPr lang="nl-BE" sz="1600" dirty="0" smtClean="0"/>
              <a:t>Foto’s: nieuwe blokje met moer in kunststof</a:t>
            </a:r>
          </a:p>
          <a:p>
            <a:r>
              <a:rPr lang="nl-BE" sz="1600" u="sng" dirty="0" smtClean="0">
                <a:solidFill>
                  <a:srgbClr val="009900"/>
                </a:solidFill>
              </a:rPr>
              <a:t>Dit nieuwe aangepaste blokje is te gebruiken op zowel oude als nieuwe workmates</a:t>
            </a:r>
            <a:r>
              <a:rPr lang="nl-BE" sz="1600" u="sng" dirty="0" smtClean="0">
                <a:solidFill>
                  <a:srgbClr val="009900"/>
                </a:solidFill>
              </a:rPr>
              <a:t>!</a:t>
            </a:r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4572000" y="4149080"/>
            <a:ext cx="864096" cy="648072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979712" y="5877272"/>
            <a:ext cx="864096" cy="648072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203848" y="5949280"/>
            <a:ext cx="5256584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l-BE" b="1" dirty="0" smtClean="0"/>
              <a:t>ARTIKELNUMMER = 1004683-00</a:t>
            </a:r>
          </a:p>
          <a:p>
            <a:r>
              <a:rPr lang="nl-BE" b="1" dirty="0" smtClean="0"/>
              <a:t>(per stuk leverbaar)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154</Words>
  <Application>Microsoft Office PowerPoint</Application>
  <PresentationFormat>On-screen Show (4:3)</PresentationFormat>
  <Paragraphs>28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WORKMATE</vt:lpstr>
      <vt:lpstr>Oude versie niet meer van toepassing!</vt:lpstr>
      <vt:lpstr>Nieuwe versie  van toepassing!</vt:lpstr>
    </vt:vector>
  </TitlesOfParts>
  <Company>Stanley Black &amp; Decker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WORKMATE</dc:title>
  <dc:creator>dxv1006</dc:creator>
  <cp:lastModifiedBy>egilisse</cp:lastModifiedBy>
  <cp:revision>31</cp:revision>
  <dcterms:created xsi:type="dcterms:W3CDTF">2014-09-24T09:28:26Z</dcterms:created>
  <dcterms:modified xsi:type="dcterms:W3CDTF">2014-09-24T14:31:17Z</dcterms:modified>
</cp:coreProperties>
</file>