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141092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3323777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509248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839724" y="175260"/>
            <a:ext cx="0" cy="769620"/>
          </a:xfrm>
          <a:custGeom>
            <a:avLst/>
            <a:gdLst/>
            <a:ahLst/>
            <a:cxnLst/>
            <a:rect l="l" t="t" r="r" b="b"/>
            <a:pathLst>
              <a:path h="769619">
                <a:moveTo>
                  <a:pt x="0" y="0"/>
                </a:moveTo>
                <a:lnTo>
                  <a:pt x="0" y="769493"/>
                </a:lnTo>
              </a:path>
            </a:pathLst>
          </a:custGeom>
          <a:ln w="9144">
            <a:solidFill>
              <a:srgbClr val="FFD20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g object 18"/>
          <p:cNvSpPr/>
          <p:nvPr/>
        </p:nvSpPr>
        <p:spPr>
          <a:xfrm>
            <a:off x="355091" y="6384035"/>
            <a:ext cx="1240790" cy="318770"/>
          </a:xfrm>
          <a:custGeom>
            <a:avLst/>
            <a:gdLst/>
            <a:ahLst/>
            <a:cxnLst/>
            <a:rect l="l" t="t" r="r" b="b"/>
            <a:pathLst>
              <a:path w="1240790" h="318770">
                <a:moveTo>
                  <a:pt x="1240536" y="0"/>
                </a:moveTo>
                <a:lnTo>
                  <a:pt x="0" y="0"/>
                </a:lnTo>
                <a:lnTo>
                  <a:pt x="0" y="318515"/>
                </a:lnTo>
                <a:lnTo>
                  <a:pt x="1240536" y="318515"/>
                </a:lnTo>
                <a:lnTo>
                  <a:pt x="12405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g object 19"/>
          <p:cNvSpPr/>
          <p:nvPr/>
        </p:nvSpPr>
        <p:spPr>
          <a:xfrm>
            <a:off x="422147" y="6444995"/>
            <a:ext cx="1114044" cy="184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147529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692401" y="1688338"/>
            <a:ext cx="4756150" cy="4417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2153511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509248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839723" y="175260"/>
            <a:ext cx="0" cy="769620"/>
          </a:xfrm>
          <a:custGeom>
            <a:avLst/>
            <a:gdLst/>
            <a:ahLst/>
            <a:cxnLst/>
            <a:rect l="l" t="t" r="r" b="b"/>
            <a:pathLst>
              <a:path h="769619">
                <a:moveTo>
                  <a:pt x="0" y="0"/>
                </a:moveTo>
                <a:lnTo>
                  <a:pt x="0" y="769493"/>
                </a:lnTo>
              </a:path>
            </a:pathLst>
          </a:custGeom>
          <a:ln w="9144">
            <a:solidFill>
              <a:srgbClr val="FFD20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g object 18"/>
          <p:cNvSpPr/>
          <p:nvPr/>
        </p:nvSpPr>
        <p:spPr>
          <a:xfrm>
            <a:off x="355091" y="6384036"/>
            <a:ext cx="1240790" cy="318770"/>
          </a:xfrm>
          <a:custGeom>
            <a:avLst/>
            <a:gdLst/>
            <a:ahLst/>
            <a:cxnLst/>
            <a:rect l="l" t="t" r="r" b="b"/>
            <a:pathLst>
              <a:path w="1240790" h="318770">
                <a:moveTo>
                  <a:pt x="1240536" y="0"/>
                </a:moveTo>
                <a:lnTo>
                  <a:pt x="0" y="0"/>
                </a:lnTo>
                <a:lnTo>
                  <a:pt x="0" y="318515"/>
                </a:lnTo>
                <a:lnTo>
                  <a:pt x="1240536" y="318515"/>
                </a:lnTo>
                <a:lnTo>
                  <a:pt x="12405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g object 19"/>
          <p:cNvSpPr/>
          <p:nvPr/>
        </p:nvSpPr>
        <p:spPr>
          <a:xfrm>
            <a:off x="422147" y="6444995"/>
            <a:ext cx="1114044" cy="184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346540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258502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509248" cy="68579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68298" y="288163"/>
            <a:ext cx="10255402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02080" y="2859023"/>
            <a:ext cx="7070090" cy="31483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481816" y="6510179"/>
            <a:ext cx="2044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359825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B348D7-FA5D-430E-9F7D-9787B088A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299" y="271732"/>
            <a:ext cx="10255402" cy="1107996"/>
          </a:xfrm>
        </p:spPr>
        <p:txBody>
          <a:bodyPr/>
          <a:lstStyle/>
          <a:p>
            <a:r>
              <a:rPr lang="en-US" sz="2400" b="1" dirty="0"/>
              <a:t>BD40K27</a:t>
            </a:r>
            <a:r>
              <a:rPr lang="ja-JP" altLang="en-US" sz="2400" b="1" dirty="0"/>
              <a:t>に関するよくあるお問い合わせ </a:t>
            </a:r>
            <a:br>
              <a:rPr lang="en-US" altLang="ja-JP" sz="2400" b="1" dirty="0"/>
            </a:br>
            <a:r>
              <a:rPr lang="en-US" altLang="ja-JP" sz="2400" b="1" dirty="0"/>
              <a:t>   </a:t>
            </a:r>
            <a:r>
              <a:rPr lang="ja-JP" altLang="en-US" sz="2400" b="1" dirty="0"/>
              <a:t>取扱説明書が入っていない。</a:t>
            </a:r>
            <a:br>
              <a:rPr lang="ja-JP" altLang="en-US" sz="2400" b="1" dirty="0"/>
            </a:br>
            <a:endParaRPr lang="en-US" sz="2400" b="1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0BA6EB1-2328-4DE5-AEF1-16FC314DA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527" y="1664828"/>
            <a:ext cx="11658600" cy="276999"/>
          </a:xfrm>
        </p:spPr>
        <p:txBody>
          <a:bodyPr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　　ケース背面の仕様を外して頂くと説明書があります。</a:t>
            </a:r>
            <a:endParaRPr lang="en-US" dirty="0"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780AAB7-675A-A701-F659-D8F5FDD48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13953" y="1201954"/>
            <a:ext cx="4298557" cy="573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BE826BA-5321-39BE-D373-A0DD647FE0B5}"/>
              </a:ext>
            </a:extLst>
          </p:cNvPr>
          <p:cNvSpPr txBox="1"/>
          <p:nvPr/>
        </p:nvSpPr>
        <p:spPr>
          <a:xfrm>
            <a:off x="10428846" y="6447768"/>
            <a:ext cx="148648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2024/5/7 作成</a:t>
            </a:r>
          </a:p>
        </p:txBody>
      </p:sp>
    </p:spTree>
    <p:extLst>
      <p:ext uri="{BB962C8B-B14F-4D97-AF65-F5344CB8AC3E}">
        <p14:creationId xmlns:p14="http://schemas.microsoft.com/office/powerpoint/2010/main" val="2075906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34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BD40K27に関するよくあるお問い合わせ     取扱説明書が入っていない。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BD40K27に関するよくあるお問い合わせ</dc:title>
  <dc:creator>Munekata, Hiroyuki</dc:creator>
  <cp:lastModifiedBy>Munekata, Hiroyuki</cp:lastModifiedBy>
  <cp:revision>2</cp:revision>
  <dcterms:created xsi:type="dcterms:W3CDTF">2024-05-06T22:29:04Z</dcterms:created>
  <dcterms:modified xsi:type="dcterms:W3CDTF">2024-05-06T22:54:23Z</dcterms:modified>
</cp:coreProperties>
</file>